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916832"/>
            <a:ext cx="58578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645024"/>
            <a:ext cx="92202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24000"/>
            <a:ext cx="11353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538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919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0414"/>
            <a:ext cx="117824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07360"/>
            <a:ext cx="1063942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80526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02"/>
            <a:ext cx="116395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7752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64185"/>
            <a:ext cx="1110615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2942" y="2149946"/>
            <a:ext cx="3920890" cy="1207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42" y="3602238"/>
            <a:ext cx="615313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942" y="4412466"/>
            <a:ext cx="615313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942" y="5350015"/>
            <a:ext cx="615313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78962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79183"/>
            <a:ext cx="82089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677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76328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33399"/>
            <a:ext cx="76328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20477"/>
            <a:ext cx="7632848" cy="1452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645105"/>
            <a:ext cx="76328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795587"/>
            <a:ext cx="108489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05075"/>
            <a:ext cx="116871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869160"/>
            <a:ext cx="1080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412" y="5737262"/>
            <a:ext cx="36844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20776"/>
            <a:ext cx="51845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84705"/>
            <a:ext cx="26642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4702" y="3984705"/>
            <a:ext cx="26642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294" y="4933829"/>
            <a:ext cx="453261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82200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36004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7864" y="6004148"/>
            <a:ext cx="87685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8676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92896"/>
            <a:ext cx="25202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182" y="3384146"/>
            <a:ext cx="56818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182" y="4101776"/>
            <a:ext cx="56818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458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517232"/>
            <a:ext cx="8712968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76462"/>
            <a:ext cx="110109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966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684076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85395"/>
            <a:ext cx="10585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4583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18519"/>
            <a:ext cx="748883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21088"/>
            <a:ext cx="453650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502" y="4221088"/>
            <a:ext cx="453650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3986" y="5066040"/>
            <a:ext cx="10024582" cy="1376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2118"/>
            <a:ext cx="11363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82677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149080"/>
            <a:ext cx="37444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4732" y="3987034"/>
            <a:ext cx="4737732" cy="1170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3614" y="5330268"/>
            <a:ext cx="499845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20888"/>
            <a:ext cx="81343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682" y="3819403"/>
            <a:ext cx="81320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52700"/>
            <a:ext cx="11353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44522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984329"/>
            <a:ext cx="88569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58197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777686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412848"/>
            <a:ext cx="7776864" cy="1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9552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